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8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2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6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6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9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0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E999-2F83-43C9-BFB8-DF424EF4069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59C4-89DE-4F7C-8C71-62B02C0D0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41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93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3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115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2016-04-18T23:42:15Z</dcterms:created>
  <dcterms:modified xsi:type="dcterms:W3CDTF">2016-04-18T23:42:21Z</dcterms:modified>
</cp:coreProperties>
</file>